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3" r:id="rId4"/>
    <p:sldId id="294" r:id="rId5"/>
    <p:sldId id="291" r:id="rId6"/>
    <p:sldId id="290" r:id="rId7"/>
    <p:sldId id="296" r:id="rId8"/>
    <p:sldId id="295" r:id="rId9"/>
    <p:sldId id="292" r:id="rId10"/>
    <p:sldId id="271" r:id="rId11"/>
    <p:sldId id="28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1" d="100"/>
          <a:sy n="51" d="100"/>
        </p:scale>
        <p:origin x="-202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39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5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5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86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41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3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30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259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6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68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1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E255E-2E4A-4C08-8F84-8F67D8C118C6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389A0-3AFC-4F05-8B74-4B7DC07F7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7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иск ф\2024-2025\Профилактические недели\февраль  Независмимое детство\03965c77-5a62-5abc-bfe9-c37b95873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669" y="0"/>
            <a:ext cx="124826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3935" y="373804"/>
            <a:ext cx="1158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МБОУ « СОШ №36» с28.02.февраля по  06 марта была  проведена областная  неделя «Независимое детство!», посвященная Всемирному дню борьбы с наркотиками и наркобизнесом 1 марта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6041" y="1778810"/>
            <a:ext cx="100459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Целью проведения недели были следующие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сформировать у обучающихся отрицательное отношение к употреблению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подростков о  значимости спорта  и активного отдыха (активная трудовая деятельность, занятия спортом, волонтерская и творческая деятельность);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 развитие у обучающихся навыков проявления силы воли и принятия собственных решений (выбор);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формирование навыков здорового образа жизни.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8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28772" y="246074"/>
            <a:ext cx="68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8240" y="351844"/>
            <a:ext cx="841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Волонтерами школьного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наркопоста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оформлен стенд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6425"/>
            <a:ext cx="6046238" cy="333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955" y="2425959"/>
            <a:ext cx="5561045" cy="41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196"/>
            <a:ext cx="12196119" cy="6869196"/>
          </a:xfrm>
          <a:prstGeom prst="rect">
            <a:avLst/>
          </a:prstGeom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68963" y="0"/>
            <a:ext cx="105249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 01.03. по 04. 03.   были проведены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«Дни спорта и здоровья», которые прошли под девизом «Сила, ловкость и уменье - нам помогут- без сомненья».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90465" y="1399236"/>
            <a:ext cx="11140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01.03. Были проведены спортивные мероприятия в – начальной школе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833" y="3157682"/>
            <a:ext cx="5903167" cy="37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t="32494"/>
          <a:stretch>
            <a:fillRect/>
          </a:stretch>
        </p:blipFill>
        <p:spPr bwMode="auto">
          <a:xfrm rot="20608302">
            <a:off x="16626" y="2259004"/>
            <a:ext cx="3755691" cy="26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52932" y="2023483"/>
            <a:ext cx="5952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3а класса на спортивном мероприятии  « Катание с горок»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print"/>
          <a:srcRect l="13593" b="29109"/>
          <a:stretch>
            <a:fillRect/>
          </a:stretch>
        </p:blipFill>
        <p:spPr bwMode="auto">
          <a:xfrm rot="1197129">
            <a:off x="1975024" y="3876064"/>
            <a:ext cx="4287150" cy="278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4400" cy="70104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37288" y="2549129"/>
            <a:ext cx="1004290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3224" y="433681"/>
            <a:ext cx="118187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проведенных мероприятий в рамках профилактической недели было снижение рисков возможного употребления обучающимися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психоактивных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  способствовали: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сформировать отрицательное отношение к употреблению ПАВ.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расширению  представления о том,  как можно организовать свой досуг, чтобы не стать жертвой употребления ПАВ (спорт, творчество, игры, общение, трудовая деятельность).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В результате опроса у 100% опрошенных имеется негативное отношение к употреблению ПАВ.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Учащиеся проинформированы о телефоне доверия, как о виде психологической помощи.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Диск ф\2024-2025\Профилактические недели\февраль  Независмимое детство\03965c77-5a62-5abc-bfe9-c37b95873f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06716" y="1233587"/>
            <a:ext cx="756317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Девизом недели были слова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94318" y="2497942"/>
            <a:ext cx="103631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молодые – мы будем сильны!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выбираем-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страны!»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53969" cy="36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057" y="3372434"/>
            <a:ext cx="5187819" cy="348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95053" y="242595"/>
            <a:ext cx="5896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28.02. В преддверии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Всесибирского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профилактики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ВИЧ-инфекции,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областной недели по профилактике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наркозависимости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«Независимое детство», посвященной Всемирному дню борьбы с наркотиками и наркобизнесом (1 марта), 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10 - 11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классов врач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эпидемиолог  ОГАУЗ «БГБ № 1» Т.В.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провела   лекцию - презентацию по профилактике ВИЧ-инфекции.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411756" y="5405"/>
            <a:ext cx="6780244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01.03. В рамках межведомственного взаимодействия, охраны здоровья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региональный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 центра профилактики наркомании и токсикомании в г. Братске медицинский - психолог Казаковой Е.В.,  провела профилактические мероприятия,  в ходе которых  ребята познакомились с законами: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 З от 30.03.1995 N 38-ФЗ (ред. от 14.07.2022) О предупреждении распространения в Российской Федерации заболевания, вызываемого вирусом иммунодефицита человека (ВИЧ-инфекции);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 З    в  сфере оборота наркотических средств, психотропных веществ и 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прекурсоров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в области противодействия их незаконному обороту в целях охраны здоровья граждан, государственной и общественной безопасности.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04090" cy="315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7213"/>
            <a:ext cx="5523722" cy="304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3382" cy="39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950" y="3020169"/>
            <a:ext cx="5632944" cy="35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20882" y="0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28.02. по 05.03. в 5-9 были просмотрены фильмы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последующим   обсуждением «Наркотики: секреты манипуляции»,  «Наркотики. Лучшее, что придумал дьявол»  с общим охватом 329 человек.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64" y="4310742"/>
            <a:ext cx="5454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Посмотри. Обсуди. Осмысли»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5937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345" y="-1"/>
            <a:ext cx="5461796" cy="468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76691" y="5129118"/>
            <a:ext cx="5076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Просмотрены фильмы с обсуждение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41938" cy="56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468" y="0"/>
            <a:ext cx="5584532" cy="55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5747658"/>
            <a:ext cx="7250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6а класс урок « Мы выбираем – Жизнь»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7111" cy="519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312" y="0"/>
            <a:ext cx="5556500" cy="522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1094" y="5225142"/>
            <a:ext cx="1035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Интеллектуальный турнир по ЗОЖ в 6а классе, создание плаката, что значит ЗОЖ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иск ф\2024-2025\Профилактические недели\февраль  Независмимое детство\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5061" cy="367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03613"/>
            <a:ext cx="5691673" cy="31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03641" y="261457"/>
            <a:ext cx="638835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03.03.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8а, 7б классах  проведены  родительские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собрание,  на котором присутствовали   инспектор ОПДН ОП № 2  МУ МВД России «Братское»,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Хапова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А.Ю., на собрании  родительская общественность была ознакомлена с вопросами: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 профилактики тяжких, особо тяжких преступлений, совершенных несовершеннолетними, включая вопросы профилактики преступлений несовершеннолетних в сфере незаконного оборота наркотиков, в том числе с использованием компьютерных технологий.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родителям предложено усилить ресурсы семейного воспитания, которые будут  способствовать профилактике совершения противоправных деяний обучающимися, противодействующие вовлечению в деятельность преступных сообществ в сети интернете.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526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112</cp:revision>
  <dcterms:created xsi:type="dcterms:W3CDTF">2018-03-07T11:28:53Z</dcterms:created>
  <dcterms:modified xsi:type="dcterms:W3CDTF">2025-03-06T00:01:15Z</dcterms:modified>
</cp:coreProperties>
</file>