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335" r:id="rId2"/>
    <p:sldId id="338" r:id="rId3"/>
    <p:sldId id="350" r:id="rId4"/>
    <p:sldId id="34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3B27E-F4B4-4442-85D0-4A2349483CC4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77F0-9AF2-4BB6-91CD-120191163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74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052930a9e453a0b18308f4c1ef402effc66136d1-469907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21 по 25 апреля  в школе проводилась Неделя психологии.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Целью проведения недели было повышение уровня психологической культуры и грамотности, а также создание условий для самопознания, саморазвития и улучшения психологического климата в образовательных организациях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были поставлены такие: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умений и навыков справляться с жизненными ситуациями, переживанием интенсивных эмоций;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Развитие и совершенствование навыков общения, формирование благоприятного социально-психологического климата образовательной организации;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Развитие психических процессов и свойств личности.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237"/>
            <a:ext cx="9266723" cy="6858594"/>
          </a:xfrm>
          <a:prstGeom prst="rect">
            <a:avLst/>
          </a:prstGeom>
        </p:spPr>
      </p:pic>
      <p:pic>
        <p:nvPicPr>
          <p:cNvPr id="13316" name="Picture 4" descr="C:\Users\User\Downloads\неделя психолог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2731"/>
            <a:ext cx="4389120" cy="3295269"/>
          </a:xfrm>
          <a:prstGeom prst="rect">
            <a:avLst/>
          </a:prstGeom>
          <a:noFill/>
        </p:spPr>
      </p:pic>
      <p:pic>
        <p:nvPicPr>
          <p:cNvPr id="13318" name="Picture 6" descr="C:\Users\User\Downloads\недел п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880" y="3562731"/>
            <a:ext cx="4389120" cy="3295269"/>
          </a:xfrm>
          <a:prstGeom prst="rect">
            <a:avLst/>
          </a:prstGeom>
          <a:noFill/>
        </p:spPr>
      </p:pic>
      <p:pic>
        <p:nvPicPr>
          <p:cNvPr id="13320" name="Picture 8" descr="C:\Users\User\Downloads\нед п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4389120" cy="32952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428604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и совершенствование навыков общения, формирование благоприятного социально-психологического климата образовательной организации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81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610841795_27-p-fon-dlya-prezentatsii-pozharnoi-bezopasnos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2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486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Users\User\Downloads\неделя 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291840" cy="4389120"/>
          </a:xfrm>
          <a:prstGeom prst="rect">
            <a:avLst/>
          </a:prstGeom>
          <a:noFill/>
        </p:spPr>
      </p:pic>
      <p:pic>
        <p:nvPicPr>
          <p:cNvPr id="12292" name="Picture 4" descr="C:\Users\User\Downloads\нед псих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14554"/>
            <a:ext cx="3291840" cy="4389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этических чувств, доброжелательности и эмоционально-нравственной отзывчивости, понимания и сопереживания чувствам других людей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118"/>
            <a:ext cx="9144000" cy="6767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 descr="C:\Users\User\Downloads\нед психз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89120" cy="3291840"/>
          </a:xfrm>
          <a:prstGeom prst="rect">
            <a:avLst/>
          </a:prstGeom>
          <a:noFill/>
        </p:spPr>
      </p:pic>
      <p:pic>
        <p:nvPicPr>
          <p:cNvPr id="11268" name="Picture 4" descr="C:\Users\User\Downloads\не пс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389120" cy="32918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навыков сотрудничества со взрослыми и сверстниками в разных социальных ситуациях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9405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121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195</cp:revision>
  <dcterms:created xsi:type="dcterms:W3CDTF">2022-10-13T00:54:39Z</dcterms:created>
  <dcterms:modified xsi:type="dcterms:W3CDTF">2025-06-02T04:54:27Z</dcterms:modified>
</cp:coreProperties>
</file>